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660407-BAAC-417D-BFBA-876FB38E9938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AA548E14-56D6-4043-A78D-FD7F16D8E2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Дети- герои войны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6091" y="4446091"/>
            <a:ext cx="2480320" cy="1129680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 8 «в» класса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МОУ СШ №19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Тульская область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Богородицкий район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пос. Товарковский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" y="19535"/>
            <a:ext cx="3323270" cy="215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9535"/>
            <a:ext cx="3241366" cy="213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" y="3356992"/>
            <a:ext cx="3308657" cy="21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356991"/>
            <a:ext cx="3129407" cy="21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" y="33714"/>
            <a:ext cx="9010640" cy="674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8"/>
            <a:ext cx="8529962" cy="638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0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Дети- герои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Дети- герои войны</dc:title>
  <cp:revision>2</cp:revision>
  <dcterms:created xsi:type="dcterms:W3CDTF">2022-12-11T10:26:28Z</dcterms:created>
  <dcterms:modified xsi:type="dcterms:W3CDTF">2022-12-11T10:47:25Z</dcterms:modified>
</cp:coreProperties>
</file>